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75" r:id="rId4"/>
    <p:sldId id="276" r:id="rId5"/>
    <p:sldId id="278" r:id="rId6"/>
    <p:sldId id="279" r:id="rId7"/>
    <p:sldId id="280" r:id="rId8"/>
    <p:sldId id="281" r:id="rId9"/>
    <p:sldId id="266" r:id="rId10"/>
    <p:sldId id="270" r:id="rId11"/>
    <p:sldId id="257" r:id="rId12"/>
    <p:sldId id="256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145" y="2967335"/>
            <a:ext cx="80057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e-IL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אפליית נשים במספרים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9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t="41927" r="47866" b="23698"/>
          <a:stretch/>
        </p:blipFill>
        <p:spPr bwMode="auto">
          <a:xfrm>
            <a:off x="0" y="31230"/>
            <a:ext cx="90106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lib.cet.ac.il/storage/Pics/18800_18899/0000018860/18860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5830"/>
            <a:ext cx="5757393" cy="43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 (צילום: מתוך דו&quot;ח מבקר המדינה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93" y="3468259"/>
            <a:ext cx="3386607" cy="201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aaretz.co.il/polopoly_fs/1.2053629.1372031609!/image/2737420554.jpg_gen/derivatives/size_936xAuto/27374205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0"/>
          <a:stretch/>
        </p:blipFill>
        <p:spPr bwMode="auto">
          <a:xfrm>
            <a:off x="1055278" y="542925"/>
            <a:ext cx="6869802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marker.com/polopoly_fs/1.2352131.1403029613!/image/272416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76200"/>
            <a:ext cx="6972300" cy="66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167"/>
            <a:ext cx="7239000" cy="643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8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401" y="43543"/>
            <a:ext cx="9089570" cy="6765261"/>
            <a:chOff x="25401" y="-1"/>
            <a:chExt cx="9394372" cy="680880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39" t="24351" r="6385" b="6250"/>
            <a:stretch/>
          </p:blipFill>
          <p:spPr bwMode="auto">
            <a:xfrm>
              <a:off x="27424" y="-1"/>
              <a:ext cx="4773176" cy="3492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59" t="15980" r="5356" b="16016"/>
            <a:stretch/>
          </p:blipFill>
          <p:spPr bwMode="auto">
            <a:xfrm>
              <a:off x="25401" y="3505200"/>
              <a:ext cx="4775199" cy="322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06" t="15625" r="6987" b="11328"/>
            <a:stretch/>
          </p:blipFill>
          <p:spPr bwMode="auto">
            <a:xfrm>
              <a:off x="4724400" y="0"/>
              <a:ext cx="4695372" cy="3497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84" t="16438" r="10419" b="30468"/>
            <a:stretch/>
          </p:blipFill>
          <p:spPr bwMode="auto">
            <a:xfrm>
              <a:off x="4724401" y="3519714"/>
              <a:ext cx="4695372" cy="3289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6" t="30078" r="5482" b="6250"/>
          <a:stretch/>
        </p:blipFill>
        <p:spPr bwMode="auto">
          <a:xfrm>
            <a:off x="-457200" y="0"/>
            <a:ext cx="9974196" cy="61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7" t="31641" r="5356"/>
          <a:stretch/>
        </p:blipFill>
        <p:spPr bwMode="auto">
          <a:xfrm>
            <a:off x="3629" y="3048000"/>
            <a:ext cx="5411779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1" t="21875" r="5858" b="12110"/>
          <a:stretch/>
        </p:blipFill>
        <p:spPr bwMode="auto">
          <a:xfrm>
            <a:off x="3831771" y="0"/>
            <a:ext cx="531222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3" t="23828" r="4980" b="8984"/>
          <a:stretch/>
        </p:blipFill>
        <p:spPr bwMode="auto">
          <a:xfrm>
            <a:off x="42846" y="381001"/>
            <a:ext cx="9057612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1" t="28905" r="5104" b="11720"/>
          <a:stretch/>
        </p:blipFill>
        <p:spPr bwMode="auto">
          <a:xfrm>
            <a:off x="66674" y="914400"/>
            <a:ext cx="900112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3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5" t="17187" r="9498" b="6250"/>
          <a:stretch/>
        </p:blipFill>
        <p:spPr bwMode="auto">
          <a:xfrm>
            <a:off x="1279849" y="0"/>
            <a:ext cx="6622404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0" t="26562" r="9623" b="14453"/>
          <a:stretch/>
        </p:blipFill>
        <p:spPr bwMode="auto">
          <a:xfrm>
            <a:off x="0" y="-152400"/>
            <a:ext cx="47355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0" t="19531" r="10710" b="28125"/>
          <a:stretch/>
        </p:blipFill>
        <p:spPr bwMode="auto">
          <a:xfrm>
            <a:off x="4419600" y="3264254"/>
            <a:ext cx="4800600" cy="35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5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 (צילום: מתוך דו&quot;ח מבקר המדינה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22" y="-1"/>
            <a:ext cx="4652028" cy="277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 (צילום: מתוך דו&quot;ח מבקר המדינה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79" y="2725056"/>
            <a:ext cx="4667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 (צילום: מתוך דו&quot;ח מבקר המדינה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6514" cy="27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 (צילום: מתוך דו&quot;ח מבקר המדינה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603"/>
            <a:ext cx="4668010" cy="27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Shachar</dc:creator>
  <cp:lastModifiedBy>Shachar</cp:lastModifiedBy>
  <cp:revision>10</cp:revision>
  <dcterms:created xsi:type="dcterms:W3CDTF">2006-08-16T00:00:00Z</dcterms:created>
  <dcterms:modified xsi:type="dcterms:W3CDTF">2015-04-08T17:49:27Z</dcterms:modified>
</cp:coreProperties>
</file>